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</p:sldMasterIdLst>
  <p:sldIdLst>
    <p:sldId id="256" r:id="rId11"/>
    <p:sldId id="285" r:id="rId12"/>
    <p:sldId id="310" r:id="rId13"/>
    <p:sldId id="258" r:id="rId14"/>
    <p:sldId id="284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7" r:id="rId26"/>
    <p:sldId id="299" r:id="rId27"/>
    <p:sldId id="300" r:id="rId28"/>
    <p:sldId id="301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271" r:id="rId37"/>
  </p:sldIdLst>
  <p:sldSz cx="12192000" cy="6858000"/>
  <p:notesSz cx="6858000" cy="99456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F2"/>
    <a:srgbClr val="0059F1"/>
    <a:srgbClr val="FFCF64"/>
    <a:srgbClr val="A6C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6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FBA9BC5-1AC7-4950-8795-2BBC9DB27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0D9A380F-BB5D-48C0-B7DC-54E07C63C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D7E6F2FD-8E6B-41F8-BD56-49ABB6086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1B4648C3-7D3D-400F-9B5B-AE9E6DAE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629FC5CB-6D7C-4A87-89CB-39A0174E4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03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B4D0191-90C5-4E55-9F46-8136A1FC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4584BBDF-1E9B-4316-9442-8E50414AB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B4DD8A78-F8CF-4D90-97DF-A1271FBD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56C9435F-33CB-4176-A7D5-B99D49DD0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430EE598-1722-45D4-977F-F66555D4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953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592C6C8-8091-4DF3-955E-DF333F07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78033ADC-597F-4EA1-B8A2-85AFC5FDE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E5C086F9-A397-4C89-AD0D-56C5771C8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0FDF23B-6B33-4755-BBA3-7789026C1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8D8652C1-5FB8-4997-B501-36CCE36DB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56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F030758-9FF8-4FCD-84B1-D7291697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50E8081-0ECC-408E-A053-7ADCC0D67A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E422CC58-6736-43A4-8A3E-64E85B108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39109E10-A67C-4A61-8461-89399852E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EA41F85B-26B7-4E45-804C-E0466F0E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86CECA3A-350A-4180-A870-E11BE448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358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EC1981-AF28-4E07-BB1A-2D6FCAA7B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DFEB56C5-8DF2-443B-BFFA-C2268DCA2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6199461D-DA1F-4B4A-9D3C-89CE44C28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="" xmlns:a16="http://schemas.microsoft.com/office/drawing/2014/main" id="{54AA412C-A8BD-493C-8CD0-A60D163F5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="" xmlns:a16="http://schemas.microsoft.com/office/drawing/2014/main" id="{9C6B0A1F-A4CF-4426-A71E-33618D93A3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="" xmlns:a16="http://schemas.microsoft.com/office/drawing/2014/main" id="{CC4DAD65-BCC8-4884-9EC1-4CB233C2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="" xmlns:a16="http://schemas.microsoft.com/office/drawing/2014/main" id="{374DA577-02FB-4719-B4AC-FF1576C7C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="" xmlns:a16="http://schemas.microsoft.com/office/drawing/2014/main" id="{BBF2928E-B64B-4685-A3A0-B00185BC6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96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6D93FDF-6A7D-4F32-AFBD-A3F0D4908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23B698E2-8811-4CA1-A7ED-1207E7A70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8FE7CCE3-CE6A-4778-9F30-435C3DF8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322C42DE-B9B8-4FD0-A743-D1F23770D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599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543C88E9-73CC-4C91-B69F-D343A17D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="" xmlns:a16="http://schemas.microsoft.com/office/drawing/2014/main" id="{D3FB5697-621F-483D-A2AB-5A0866424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BAF3B7A5-2337-4FCB-903D-F2237A73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215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53B1283-2134-434A-9695-DBBF75499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5790870B-21F8-4A09-90AF-D45EC0585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A2C8F03B-568F-447D-B9C6-4C74EF985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BB1CFAA5-E8D5-4F85-8947-64A364F4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8104C8D7-3B17-4179-8425-03C39CB00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C243D43F-B24F-4578-9E84-EB37C89A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275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390C2C6-481F-43AB-A319-EEAFCE2F0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="" xmlns:a16="http://schemas.microsoft.com/office/drawing/2014/main" id="{1D54F43F-FB39-4398-8E7D-FAED6A2E98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1B9A2589-E496-4E41-B7F4-AEA41ADC9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467BBED9-CA71-436E-A8D1-2AFC27D0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B50A2F8E-0B75-472A-B557-A66863F6C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65DE4700-223D-4330-9785-0833F8B5C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223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FC887AF-3D38-4C9E-9FAD-F66D2DBC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1A1F0C75-445A-45C7-8BA2-9930EE79B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9B1245B4-56CD-4AAD-B155-0B48CBE07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3E1D2723-CD80-433A-836C-CE463D40C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0B423047-A117-4090-9EA2-2F0DD678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13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="" xmlns:a16="http://schemas.microsoft.com/office/drawing/2014/main" id="{26976FC5-6E82-44EF-9B9A-C25720F8D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7B997979-E247-468F-B184-36841D93A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10B9FECD-ACDC-4D08-9753-8090AA99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3968BF1B-590B-41D7-B3CD-12E5391D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4F6746CB-B114-4415-B416-A71156C0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867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766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461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489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666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372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21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2407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805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74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79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383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8140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1854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557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3661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789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6674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88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310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2875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7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902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764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2912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3602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0418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6517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881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697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314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6402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0211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9174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314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8985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4431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0942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7457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8867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7535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9168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3662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7295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4648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5535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24382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77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500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9810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7450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884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9485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702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6197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9435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6955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1418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5606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751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9868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6929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8796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0236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661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51085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6855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2555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5497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37322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22608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89259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083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3029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3110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4377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039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36840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5675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33136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6798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7936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7858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39787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56080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5671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9989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3070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53437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5111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81774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4069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463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5355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07084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47658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54630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59113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20727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529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="" xmlns:a16="http://schemas.microsoft.com/office/drawing/2014/main" id="{14D4994E-1C69-48B8-BDB3-9D4151AB6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313003BE-B1B6-443C-8626-05655E51F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6EA10504-F1A9-42E3-AA50-A0F14080DA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5CD61-BF2C-4227-BDBA-F42DD4779B09}" type="datetimeFigureOut">
              <a:rPr lang="de-DE" smtClean="0"/>
              <a:t>12.01.2022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7701A763-6883-4CFA-A35D-2C839EBBF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29B802C2-89B8-46EC-84B0-8A88252C3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717DB-8037-4E96-93D9-9D3332FD907C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5B474498-A044-403C-9E5D-97EF50861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1692" r="7721"/>
          <a:stretch/>
        </p:blipFill>
        <p:spPr>
          <a:xfrm>
            <a:off x="8595241" y="0"/>
            <a:ext cx="3474839" cy="9144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8590A995-EDF8-4BC5-A2CC-5087C25A1CD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5219925"/>
            <a:ext cx="1066892" cy="146926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C1173EF4-DABB-45C7-A1A1-2BE8AD0ACBE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60207" y="5669177"/>
            <a:ext cx="646232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9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79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99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89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94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22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01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A11C-D7AC-49F3-AFBB-DA3AE14532C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12.01.2022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962B-E0CF-4D74-BB34-1F563E91EF85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90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9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0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4C6A653-4FBF-44DC-88B6-8CAC44827E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A9500EA5-2F2E-4974-A361-532D9655BF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1FD1DAC7-AE63-469A-803C-6FB6E05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" b="8939"/>
          <a:stretch/>
        </p:blipFill>
        <p:spPr>
          <a:xfrm>
            <a:off x="-805884" y="0"/>
            <a:ext cx="13391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56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Faule Ausrede ABC</a:t>
            </a:r>
            <a:endParaRPr lang="de-DE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 konnte gestern meine Hausaufgaben nicht machen, weil </a:t>
            </a:r>
            <a:r>
              <a:rPr lang="de-DE" sz="4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0" indent="0">
              <a:buNone/>
            </a:pP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Beispiele: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pple einen Systemabsturz hatte.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meine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ücher-App nicht funktioniert hat.</a:t>
            </a:r>
          </a:p>
        </p:txBody>
      </p:sp>
    </p:spTree>
    <p:extLst>
      <p:ext uri="{BB962C8B-B14F-4D97-AF65-F5344CB8AC3E}">
        <p14:creationId xmlns:p14="http://schemas.microsoft.com/office/powerpoint/2010/main" val="2580167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Faule Ausrede ABC</a:t>
            </a:r>
            <a:endParaRPr lang="de-DE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numCol="3">
            <a:normAutofit lnSpcReduction="10000"/>
          </a:bodyPr>
          <a:lstStyle/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</a:p>
          <a:p>
            <a:pPr marL="0" indent="0">
              <a:buNone/>
            </a:pPr>
            <a:r>
              <a:rPr lang="de-DE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23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6FF1229-43B8-494E-8F6A-308DABCCC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880" y="2890611"/>
            <a:ext cx="10515600" cy="1325563"/>
          </a:xfrm>
        </p:spPr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Film 4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CE9A099F-03D5-4FB5-A2D4-B7354C73E8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75" y="4652961"/>
            <a:ext cx="1547813" cy="154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52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383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macht mit ihrer Familie einen Kurztrip nach London. Sie darf den ganzen Urlaub über das Handy ihres Vaters nutzen, um Fotos zu machen</a:t>
            </a:r>
            <a:r>
              <a:rPr lang="de-DE" sz="5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5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024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383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Anna hat eine neue Wii bekommen und möchte </a:t>
            </a:r>
            <a:r>
              <a:rPr lang="de-DE" sz="5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 nicht mehr </a:t>
            </a:r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aufhören zu spielen. Ihre Mutter muss jedes Mal eingreifen und ihr die Wii ausschalten, woraufhin Anna </a:t>
            </a:r>
            <a:r>
              <a:rPr lang="de-DE" sz="5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wütend </a:t>
            </a:r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wird.</a:t>
            </a:r>
          </a:p>
        </p:txBody>
      </p:sp>
    </p:spTree>
    <p:extLst>
      <p:ext uri="{BB962C8B-B14F-4D97-AF65-F5344CB8AC3E}">
        <p14:creationId xmlns:p14="http://schemas.microsoft.com/office/powerpoint/2010/main" val="348827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383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5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 </a:t>
            </a:r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 mit ihrer Familie in Kroatien am Meer, anstatt schwimmen zu gehen liegt sie im Schatten an ihrem Handy und spielt </a:t>
            </a:r>
            <a:r>
              <a:rPr lang="de-DE" sz="54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candy</a:t>
            </a:r>
            <a:r>
              <a:rPr lang="de-DE" sz="5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54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crush</a:t>
            </a:r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0220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383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5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Lucas </a:t>
            </a:r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spielt jeden Samstag eine Stunde Fifa mit seinem Freund Chris.</a:t>
            </a:r>
          </a:p>
        </p:txBody>
      </p:sp>
    </p:spTree>
    <p:extLst>
      <p:ext uri="{BB962C8B-B14F-4D97-AF65-F5344CB8AC3E}">
        <p14:creationId xmlns:p14="http://schemas.microsoft.com/office/powerpoint/2010/main" val="4235867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383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 ist erst 5 Jahre alt, darf aber jeden Tag mit dem Handy von seiner Mutter per Video mit seiner Oma, die in der Türkei wohnt, telefonieren.</a:t>
            </a:r>
          </a:p>
        </p:txBody>
      </p:sp>
    </p:spTree>
    <p:extLst>
      <p:ext uri="{BB962C8B-B14F-4D97-AF65-F5344CB8AC3E}">
        <p14:creationId xmlns:p14="http://schemas.microsoft.com/office/powerpoint/2010/main" val="4192286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383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Mike </a:t>
            </a:r>
            <a:r>
              <a:rPr lang="de-DE" sz="5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(8) hat </a:t>
            </a:r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 einem Jahr sein erstes Smartphone bekommen. Seitdem ist er jeden Abend im Bett noch zwei Stunden am Smartphone.</a:t>
            </a:r>
          </a:p>
        </p:txBody>
      </p:sp>
    </p:spTree>
    <p:extLst>
      <p:ext uri="{BB962C8B-B14F-4D97-AF65-F5344CB8AC3E}">
        <p14:creationId xmlns:p14="http://schemas.microsoft.com/office/powerpoint/2010/main" val="2641048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383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 chattet jeden Tag mit ihrem Cousin aus Brasilien.</a:t>
            </a:r>
          </a:p>
        </p:txBody>
      </p:sp>
    </p:spTree>
    <p:extLst>
      <p:ext uri="{BB962C8B-B14F-4D97-AF65-F5344CB8AC3E}">
        <p14:creationId xmlns:p14="http://schemas.microsoft.com/office/powerpoint/2010/main" val="593214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383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hat einen Fernseher im Zimmer und guckt mehrere Stunden am Tag Serien.</a:t>
            </a:r>
          </a:p>
        </p:txBody>
      </p:sp>
    </p:spTree>
    <p:extLst>
      <p:ext uri="{BB962C8B-B14F-4D97-AF65-F5344CB8AC3E}">
        <p14:creationId xmlns:p14="http://schemas.microsoft.com/office/powerpoint/2010/main" val="910912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6448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Melanies Cousine aus Großbritannien ist zu </a:t>
            </a:r>
            <a:r>
              <a:rPr lang="de-DE" sz="5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Besuch</a:t>
            </a:r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Anstatt mit Melanie zu spielen ist sie rund um die Uhr an ihrem Smartphone.</a:t>
            </a:r>
          </a:p>
        </p:txBody>
      </p:sp>
    </p:spTree>
    <p:extLst>
      <p:ext uri="{BB962C8B-B14F-4D97-AF65-F5344CB8AC3E}">
        <p14:creationId xmlns:p14="http://schemas.microsoft.com/office/powerpoint/2010/main" val="987528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5950" y="286448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de-DE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Louis darf am Wochenende eine Stunde am Tag am Tablet sein. Er guckt selbst auf die Zeit und macht das Tablet aus, bevor seine Eltern ihn ermahnen müssen.</a:t>
            </a:r>
          </a:p>
        </p:txBody>
      </p:sp>
    </p:spTree>
    <p:extLst>
      <p:ext uri="{BB962C8B-B14F-4D97-AF65-F5344CB8AC3E}">
        <p14:creationId xmlns:p14="http://schemas.microsoft.com/office/powerpoint/2010/main" val="3051449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60" y="1123628"/>
            <a:ext cx="4444611" cy="581403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-111593" y="807274"/>
            <a:ext cx="10972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Entwicklung einer problematischen Mediennutzung </a:t>
            </a:r>
          </a:p>
          <a:p>
            <a:pPr algn="ctr"/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280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Bildschirmausschnitt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1"/>
          <a:stretch/>
        </p:blipFill>
        <p:spPr>
          <a:xfrm>
            <a:off x="749589" y="123177"/>
            <a:ext cx="9999705" cy="654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464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Bildschirmausschnitt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8"/>
          <a:stretch/>
        </p:blipFill>
        <p:spPr>
          <a:xfrm>
            <a:off x="1238460" y="0"/>
            <a:ext cx="9527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95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08" y="51916"/>
            <a:ext cx="10088383" cy="675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58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08" y="894996"/>
            <a:ext cx="10269383" cy="5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29" y="867758"/>
            <a:ext cx="9073142" cy="512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67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29" y="1095390"/>
            <a:ext cx="9073142" cy="466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1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29" y="1584264"/>
            <a:ext cx="9073142" cy="368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01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29" y="1039628"/>
            <a:ext cx="9073142" cy="477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27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29" y="543879"/>
            <a:ext cx="9073142" cy="577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26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29" y="511797"/>
            <a:ext cx="9073142" cy="583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899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29" y="1488017"/>
            <a:ext cx="9073142" cy="388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4C6A653-4FBF-44DC-88B6-8CAC44827E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A9500EA5-2F2E-4974-A361-532D9655BF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1FD1DAC7-AE63-469A-803C-6FB6E05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" b="8939"/>
          <a:stretch/>
        </p:blipFill>
        <p:spPr>
          <a:xfrm>
            <a:off x="-805884" y="0"/>
            <a:ext cx="13391672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298F3C21-E45A-4410-B985-257FD06757C2}"/>
              </a:ext>
            </a:extLst>
          </p:cNvPr>
          <p:cNvSpPr/>
          <p:nvPr/>
        </p:nvSpPr>
        <p:spPr>
          <a:xfrm>
            <a:off x="1128712" y="4729162"/>
            <a:ext cx="9572625" cy="1943100"/>
          </a:xfrm>
          <a:prstGeom prst="rect">
            <a:avLst/>
          </a:prstGeom>
          <a:solidFill>
            <a:srgbClr val="0058F2"/>
          </a:solidFill>
          <a:ln>
            <a:solidFill>
              <a:srgbClr val="0059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F76CD6D3-ADB8-4940-9B26-1F6080ABF945}"/>
              </a:ext>
            </a:extLst>
          </p:cNvPr>
          <p:cNvSpPr txBox="1"/>
          <p:nvPr/>
        </p:nvSpPr>
        <p:spPr>
          <a:xfrm>
            <a:off x="1311047" y="5192880"/>
            <a:ext cx="9835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 smtClean="0">
                <a:solidFill>
                  <a:srgbClr val="FFCF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hoffen Ihr hattet Spaß!</a:t>
            </a:r>
            <a:endParaRPr lang="de-DE" sz="6000" dirty="0">
              <a:solidFill>
                <a:srgbClr val="FFCF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109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</Words>
  <Application>Microsoft Office PowerPoint</Application>
  <PresentationFormat>Breitbild</PresentationFormat>
  <Paragraphs>46</Paragraphs>
  <Slides>27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10</vt:i4>
      </vt:variant>
      <vt:variant>
        <vt:lpstr>Folientitel</vt:lpstr>
      </vt:variant>
      <vt:variant>
        <vt:i4>27</vt:i4>
      </vt:variant>
    </vt:vector>
  </HeadingPairs>
  <TitlesOfParts>
    <vt:vector size="40" baseType="lpstr">
      <vt:lpstr>Arial</vt:lpstr>
      <vt:lpstr>Calibri</vt:lpstr>
      <vt:lpstr>Calibri Light</vt:lpstr>
      <vt:lpstr>Office</vt:lpstr>
      <vt:lpstr>Office Theme</vt:lpstr>
      <vt:lpstr>2_Office Theme</vt:lpstr>
      <vt:lpstr>1_Office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PowerPoint-Präsentation</vt:lpstr>
      <vt:lpstr>Faule Ausrede ABC</vt:lpstr>
      <vt:lpstr>Faule Ausrede ABC</vt:lpstr>
      <vt:lpstr>Film 4</vt:lpstr>
      <vt:lpstr>Sarah macht mit ihrer Familie einen Kurztrip nach London. Sie darf den ganzen Urlaub über das Handy ihres Vaters nutzen, um Fotos zu machen.</vt:lpstr>
      <vt:lpstr>Anna hat eine neue Wii bekommen und möchte gar nicht mehr aufhören zu spielen. Ihre Mutter muss jedes Mal eingreifen und ihr die Wii ausschalten, woraufhin Anna wütend wird.</vt:lpstr>
      <vt:lpstr>Lina ist mit ihrer Familie in Kroatien am Meer, anstatt schwimmen zu gehen liegt sie im Schatten an ihrem Handy und spielt candy crush.</vt:lpstr>
      <vt:lpstr>Lucas spielt jeden Samstag eine Stunde Fifa mit seinem Freund Chris.</vt:lpstr>
      <vt:lpstr>Cem ist erst 5 Jahre alt, darf aber jeden Tag mit dem Handy von seiner Mutter per Video mit seiner Oma, die in der Türkei wohnt, telefonieren.</vt:lpstr>
      <vt:lpstr>Mike (8) hat vor einem Jahr sein erstes Smartphone bekommen. Seitdem ist er jeden Abend im Bett noch zwei Stunden am Smartphone.</vt:lpstr>
      <vt:lpstr>Marie chattet jeden Tag mit ihrem Cousin aus Brasilien.</vt:lpstr>
      <vt:lpstr>Max hat einen Fernseher im Zimmer und guckt mehrere Stunden am Tag Serien.</vt:lpstr>
      <vt:lpstr>Melanies Cousine aus Großbritannien ist zu Besuch. Anstatt mit Melanie zu spielen ist sie rund um die Uhr an ihrem Smartphone.</vt:lpstr>
      <vt:lpstr>Louis darf am Wochenende eine Stunde am Tag am Tablet sein. Er guckt selbst auf die Zeit und macht das Tablet aus, bevor seine Eltern ihn ermahnen müssen.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Antonia Melanie Popescu</dc:creator>
  <cp:lastModifiedBy>local</cp:lastModifiedBy>
  <cp:revision>35</cp:revision>
  <cp:lastPrinted>2022-01-12T19:07:22Z</cp:lastPrinted>
  <dcterms:created xsi:type="dcterms:W3CDTF">2021-05-10T13:07:21Z</dcterms:created>
  <dcterms:modified xsi:type="dcterms:W3CDTF">2022-01-12T19:07:44Z</dcterms:modified>
</cp:coreProperties>
</file>