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8" r:id="rId4"/>
    <p:sldId id="273" r:id="rId5"/>
    <p:sldId id="276" r:id="rId6"/>
    <p:sldId id="277" r:id="rId7"/>
    <p:sldId id="278" r:id="rId8"/>
    <p:sldId id="275" r:id="rId9"/>
    <p:sldId id="279" r:id="rId10"/>
    <p:sldId id="280" r:id="rId11"/>
    <p:sldId id="281" r:id="rId12"/>
    <p:sldId id="284" r:id="rId13"/>
    <p:sldId id="283" r:id="rId14"/>
    <p:sldId id="286" r:id="rId15"/>
    <p:sldId id="287" r:id="rId16"/>
    <p:sldId id="288" r:id="rId17"/>
    <p:sldId id="289" r:id="rId18"/>
    <p:sldId id="271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F2"/>
    <a:srgbClr val="0059F1"/>
    <a:srgbClr val="FFCF64"/>
    <a:srgbClr val="A6C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8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FBA9BC5-1AC7-4950-8795-2BBC9DB27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0D9A380F-BB5D-48C0-B7DC-54E07C63C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D7E6F2FD-8E6B-41F8-BD56-49ABB6086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1B4648C3-7D3D-400F-9B5B-AE9E6DAE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629FC5CB-6D7C-4A87-89CB-39A0174E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03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B4D0191-90C5-4E55-9F46-8136A1FC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4584BBDF-1E9B-4316-9442-8E50414AB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B4DD8A78-F8CF-4D90-97DF-A1271FBD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56C9435F-33CB-4176-A7D5-B99D49DD0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30EE598-1722-45D4-977F-F66555D4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953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592C6C8-8091-4DF3-955E-DF333F07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78033ADC-597F-4EA1-B8A2-85AFC5FDE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E5C086F9-A397-4C89-AD0D-56C5771C8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0FDF23B-6B33-4755-BBA3-7789026C1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8D8652C1-5FB8-4997-B501-36CCE36DB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56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F030758-9FF8-4FCD-84B1-D7291697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50E8081-0ECC-408E-A053-7ADCC0D67A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E422CC58-6736-43A4-8A3E-64E85B108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39109E10-A67C-4A61-8461-89399852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EA41F85B-26B7-4E45-804C-E0466F0E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86CECA3A-350A-4180-A870-E11BE448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358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EC1981-AF28-4E07-BB1A-2D6FCAA7B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DFEB56C5-8DF2-443B-BFFA-C2268DCA2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6199461D-DA1F-4B4A-9D3C-89CE44C28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="" xmlns:a16="http://schemas.microsoft.com/office/drawing/2014/main" id="{54AA412C-A8BD-493C-8CD0-A60D163F5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="" xmlns:a16="http://schemas.microsoft.com/office/drawing/2014/main" id="{9C6B0A1F-A4CF-4426-A71E-33618D93A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="" xmlns:a16="http://schemas.microsoft.com/office/drawing/2014/main" id="{CC4DAD65-BCC8-4884-9EC1-4CB233C2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="" xmlns:a16="http://schemas.microsoft.com/office/drawing/2014/main" id="{374DA577-02FB-4719-B4AC-FF1576C7C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="" xmlns:a16="http://schemas.microsoft.com/office/drawing/2014/main" id="{BBF2928E-B64B-4685-A3A0-B00185BC6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96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6D93FDF-6A7D-4F32-AFBD-A3F0D490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23B698E2-8811-4CA1-A7ED-1207E7A70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8FE7CCE3-CE6A-4778-9F30-435C3DF8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322C42DE-B9B8-4FD0-A743-D1F23770D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99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543C88E9-73CC-4C91-B69F-D343A17D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D3FB5697-621F-483D-A2AB-5A0866424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BAF3B7A5-2337-4FCB-903D-F2237A73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215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53B1283-2134-434A-9695-DBBF75499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5790870B-21F8-4A09-90AF-D45EC058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A2C8F03B-568F-447D-B9C6-4C74EF985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BB1CFAA5-E8D5-4F85-8947-64A364F4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8104C8D7-3B17-4179-8425-03C39CB00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C243D43F-B24F-4578-9E84-EB37C89A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75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390C2C6-481F-43AB-A319-EEAFCE2F0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="" xmlns:a16="http://schemas.microsoft.com/office/drawing/2014/main" id="{1D54F43F-FB39-4398-8E7D-FAED6A2E98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1B9A2589-E496-4E41-B7F4-AEA41ADC9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467BBED9-CA71-436E-A8D1-2AFC27D0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B50A2F8E-0B75-472A-B557-A66863F6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65DE4700-223D-4330-9785-0833F8B5C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223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FC887AF-3D38-4C9E-9FAD-F66D2DBC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1A1F0C75-445A-45C7-8BA2-9930EE79B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9B1245B4-56CD-4AAD-B155-0B48CBE07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3E1D2723-CD80-433A-836C-CE463D40C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0B423047-A117-4090-9EA2-2F0DD678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1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="" xmlns:a16="http://schemas.microsoft.com/office/drawing/2014/main" id="{26976FC5-6E82-44EF-9B9A-C25720F8D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7B997979-E247-468F-B184-36841D93A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10B9FECD-ACDC-4D08-9753-8090AA99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3968BF1B-590B-41D7-B3CD-12E5391D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F6746CB-B114-4415-B416-A71156C0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867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="" xmlns:a16="http://schemas.microsoft.com/office/drawing/2014/main" id="{14D4994E-1C69-48B8-BDB3-9D4151AB6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313003BE-B1B6-443C-8626-05655E51F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6EA10504-F1A9-42E3-AA50-A0F14080DA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7701A763-6883-4CFA-A35D-2C839EBBF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29B802C2-89B8-46EC-84B0-8A88252C3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5B474498-A044-403C-9E5D-97EF50861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1692" r="7721"/>
          <a:stretch/>
        </p:blipFill>
        <p:spPr>
          <a:xfrm>
            <a:off x="8595241" y="0"/>
            <a:ext cx="3474839" cy="9144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8590A995-EDF8-4BC5-A2CC-5087C25A1CD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5219925"/>
            <a:ext cx="1066892" cy="146926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C1173EF4-DABB-45C7-A1A1-2BE8AD0ACBE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60207" y="5669177"/>
            <a:ext cx="646232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9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4C6A653-4FBF-44DC-88B6-8CAC44827E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A9500EA5-2F2E-4974-A361-532D9655B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1FD1DAC7-AE63-469A-803C-6FB6E05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" b="8939"/>
          <a:stretch/>
        </p:blipFill>
        <p:spPr>
          <a:xfrm>
            <a:off x="-805884" y="0"/>
            <a:ext cx="13391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6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724297" y="1227910"/>
            <a:ext cx="4746171" cy="52251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6692536" y="1227910"/>
            <a:ext cx="4746171" cy="52251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FFC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FFCF64"/>
                </a:solidFill>
              </a:ln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946365" y="1323704"/>
            <a:ext cx="215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0058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Jungen</a:t>
            </a:r>
            <a:endParaRPr lang="de-DE" sz="2400" b="1" dirty="0">
              <a:solidFill>
                <a:srgbClr val="0058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871062" y="1323704"/>
            <a:ext cx="215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Mädchen</a:t>
            </a:r>
            <a:endParaRPr lang="de-DE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92182" y="533682"/>
            <a:ext cx="8769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Eigenschaften von </a:t>
            </a:r>
            <a:r>
              <a:rPr lang="de-DE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Jungén</a:t>
            </a:r>
            <a:r>
              <a:rPr lang="de-DE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und Mädchen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129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6FF1229-43B8-494E-8F6A-308DABCCC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880" y="2890611"/>
            <a:ext cx="10515600" cy="1325563"/>
          </a:xfrm>
        </p:spPr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Film 3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CE9A099F-03D5-4FB5-A2D4-B7354C73E8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75" y="4652961"/>
            <a:ext cx="1547813" cy="154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5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216" y="207034"/>
            <a:ext cx="4925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4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503" y="0"/>
            <a:ext cx="4888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87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12" y="0"/>
            <a:ext cx="4913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29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Bildschirmausschnitt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"/>
          <a:stretch/>
        </p:blipFill>
        <p:spPr>
          <a:xfrm>
            <a:off x="3561806" y="0"/>
            <a:ext cx="4835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6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1115" y="27773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8800" dirty="0" smtClean="0">
                <a:latin typeface="Arial" panose="020B0604020202020204" pitchFamily="34" charset="0"/>
                <a:cs typeface="Arial" panose="020B0604020202020204" pitchFamily="34" charset="0"/>
              </a:rPr>
              <a:t>Kugellager</a:t>
            </a:r>
            <a:endParaRPr lang="de-DE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015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 ich, wenn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Akku meines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Handy leer ist?</a:t>
            </a: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400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330418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wenn meine Lieblingssendung vorbei ist?</a:t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484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30626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wenn ich bei meinem </a:t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Lieblingsspiel verloren habe?</a:t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27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309715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wenn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 Internet nicht funktioniert?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024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wenn ich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eine Woche keine Medien nutzen darf?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992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ich mit meiner/m </a:t>
            </a:r>
            <a:r>
              <a:rPr lang="de-DE" sz="80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Freund:in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gestritten habe?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083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ich mal richtig Spaß haben will?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44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ich keine Lust auf Schule habe?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255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4961" y="3390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 ich, </a:t>
            </a:r>
            <a:r>
              <a:rPr lang="de-DE" sz="8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ich mal richtig Langeweile habe?</a:t>
            </a:r>
            <a: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8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506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4C6A653-4FBF-44DC-88B6-8CAC44827E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A9500EA5-2F2E-4974-A361-532D9655B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1FD1DAC7-AE63-469A-803C-6FB6E05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" b="8939"/>
          <a:stretch/>
        </p:blipFill>
        <p:spPr>
          <a:xfrm>
            <a:off x="-805884" y="0"/>
            <a:ext cx="13391672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298F3C21-E45A-4410-B985-257FD06757C2}"/>
              </a:ext>
            </a:extLst>
          </p:cNvPr>
          <p:cNvSpPr/>
          <p:nvPr/>
        </p:nvSpPr>
        <p:spPr>
          <a:xfrm>
            <a:off x="1128712" y="4729162"/>
            <a:ext cx="9572625" cy="1943100"/>
          </a:xfrm>
          <a:prstGeom prst="rect">
            <a:avLst/>
          </a:prstGeom>
          <a:solidFill>
            <a:srgbClr val="0058F2"/>
          </a:solidFill>
          <a:ln>
            <a:solidFill>
              <a:srgbClr val="0059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F76CD6D3-ADB8-4940-9B26-1F6080ABF945}"/>
              </a:ext>
            </a:extLst>
          </p:cNvPr>
          <p:cNvSpPr txBox="1"/>
          <p:nvPr/>
        </p:nvSpPr>
        <p:spPr>
          <a:xfrm>
            <a:off x="1528762" y="5100638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dirty="0">
                <a:solidFill>
                  <a:srgbClr val="FFCF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 zum nächsten Mal!</a:t>
            </a:r>
          </a:p>
        </p:txBody>
      </p:sp>
    </p:spTree>
    <p:extLst>
      <p:ext uri="{BB962C8B-B14F-4D97-AF65-F5344CB8AC3E}">
        <p14:creationId xmlns:p14="http://schemas.microsoft.com/office/powerpoint/2010/main" val="2644109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Breitbild</PresentationFormat>
  <Paragraphs>15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Film 3</vt:lpstr>
      <vt:lpstr>PowerPoint-Präsentation</vt:lpstr>
      <vt:lpstr>PowerPoint-Präsentation</vt:lpstr>
      <vt:lpstr>PowerPoint-Präsentation</vt:lpstr>
      <vt:lpstr>PowerPoint-Präsentation</vt:lpstr>
      <vt:lpstr>Kugellager</vt:lpstr>
      <vt:lpstr>Was mach ich, wenn das Akku meines Handy leer ist?</vt:lpstr>
      <vt:lpstr>Was mache ich, wenn meine Lieblingssendung vorbei ist? </vt:lpstr>
      <vt:lpstr>Was mache ich, wenn ich bei meinem  Lieblingsspiel verloren habe? </vt:lpstr>
      <vt:lpstr>Was mache ich, wenn mein Internet nicht funktioniert? </vt:lpstr>
      <vt:lpstr>Was mache ich, wenn ich für eine Woche keine Medien nutzen darf? </vt:lpstr>
      <vt:lpstr>Was mache ich, wenn ich mit meiner/m Freund:in gestritten habe? </vt:lpstr>
      <vt:lpstr>Was mache ich, wenn ich mal richtig Spaß haben will? </vt:lpstr>
      <vt:lpstr>Was mache ich, wenn ich keine Lust auf Schule habe? </vt:lpstr>
      <vt:lpstr>Was mache ich, wenn ich mal richtig Langeweile habe? 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Antonia Melanie Popescu</dc:creator>
  <cp:lastModifiedBy>Andreas Pauly</cp:lastModifiedBy>
  <cp:revision>30</cp:revision>
  <dcterms:created xsi:type="dcterms:W3CDTF">2021-05-10T13:07:21Z</dcterms:created>
  <dcterms:modified xsi:type="dcterms:W3CDTF">2022-02-21T14:43:40Z</dcterms:modified>
</cp:coreProperties>
</file>