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0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F2"/>
    <a:srgbClr val="0059F1"/>
    <a:srgbClr val="FFCF64"/>
    <a:srgbClr val="A6CF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87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6FBA9BC5-1AC7-4950-8795-2BBC9DB27C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0D9A380F-BB5D-48C0-B7DC-54E07C63C5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D7E6F2FD-8E6B-41F8-BD56-49ABB6086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1B4648C3-7D3D-400F-9B5B-AE9E6DAEF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629FC5CB-6D7C-4A87-89CB-39A0174E4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1034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5B4D0191-90C5-4E55-9F46-8136A1FC1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4584BBDF-1E9B-4316-9442-8E50414AB7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B4DD8A78-F8CF-4D90-97DF-A1271FBDA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56C9435F-33CB-4176-A7D5-B99D49DD0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430EE598-1722-45D4-977F-F66555D4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9535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6592C6C8-8091-4DF3-955E-DF333F075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78033ADC-597F-4EA1-B8A2-85AFC5FDE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E5C086F9-A397-4C89-AD0D-56C5771C8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D0FDF23B-6B33-4755-BBA3-7789026C1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8D8652C1-5FB8-4997-B501-36CCE36DB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1561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8F030758-9FF8-4FCD-84B1-D7291697D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250E8081-0ECC-408E-A053-7ADCC0D67A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="" xmlns:a16="http://schemas.microsoft.com/office/drawing/2014/main" id="{E422CC58-6736-43A4-8A3E-64E85B1081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39109E10-A67C-4A61-8461-89399852E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EA41F85B-26B7-4E45-804C-E0466F0EC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86CECA3A-350A-4180-A870-E11BE448D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3587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4EEC1981-AF28-4E07-BB1A-2D6FCAA7B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DFEB56C5-8DF2-443B-BFFA-C2268DCA2B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="" xmlns:a16="http://schemas.microsoft.com/office/drawing/2014/main" id="{6199461D-DA1F-4B4A-9D3C-89CE44C28F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="" xmlns:a16="http://schemas.microsoft.com/office/drawing/2014/main" id="{54AA412C-A8BD-493C-8CD0-A60D163F5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="" xmlns:a16="http://schemas.microsoft.com/office/drawing/2014/main" id="{9C6B0A1F-A4CF-4426-A71E-33618D93A3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="" xmlns:a16="http://schemas.microsoft.com/office/drawing/2014/main" id="{CC4DAD65-BCC8-4884-9EC1-4CB233C2D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="" xmlns:a16="http://schemas.microsoft.com/office/drawing/2014/main" id="{374DA577-02FB-4719-B4AC-FF1576C7C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="" xmlns:a16="http://schemas.microsoft.com/office/drawing/2014/main" id="{BBF2928E-B64B-4685-A3A0-B00185BC6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7960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66D93FDF-6A7D-4F32-AFBD-A3F0D4908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="" xmlns:a16="http://schemas.microsoft.com/office/drawing/2014/main" id="{23B698E2-8811-4CA1-A7ED-1207E7A70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="" xmlns:a16="http://schemas.microsoft.com/office/drawing/2014/main" id="{8FE7CCE3-CE6A-4778-9F30-435C3DF86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="" xmlns:a16="http://schemas.microsoft.com/office/drawing/2014/main" id="{322C42DE-B9B8-4FD0-A743-D1F23770D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5998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="" xmlns:a16="http://schemas.microsoft.com/office/drawing/2014/main" id="{543C88E9-73CC-4C91-B69F-D343A17D9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="" xmlns:a16="http://schemas.microsoft.com/office/drawing/2014/main" id="{D3FB5697-621F-483D-A2AB-5A0866424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="" xmlns:a16="http://schemas.microsoft.com/office/drawing/2014/main" id="{BAF3B7A5-2337-4FCB-903D-F2237A730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2155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E53B1283-2134-434A-9695-DBBF75499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5790870B-21F8-4A09-90AF-D45EC0585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="" xmlns:a16="http://schemas.microsoft.com/office/drawing/2014/main" id="{A2C8F03B-568F-447D-B9C6-4C74EF9855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BB1CFAA5-E8D5-4F85-8947-64A364F4D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8104C8D7-3B17-4179-8425-03C39CB00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C243D43F-B24F-4578-9E84-EB37C89A3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2753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A390C2C6-481F-43AB-A319-EEAFCE2F0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="" xmlns:a16="http://schemas.microsoft.com/office/drawing/2014/main" id="{1D54F43F-FB39-4398-8E7D-FAED6A2E98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="" xmlns:a16="http://schemas.microsoft.com/office/drawing/2014/main" id="{1B9A2589-E496-4E41-B7F4-AEA41ADC9C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467BBED9-CA71-436E-A8D1-2AFC27D0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B50A2F8E-0B75-472A-B557-A66863F6C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65DE4700-223D-4330-9785-0833F8B5C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3223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2FC887AF-3D38-4C9E-9FAD-F66D2DBC1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="" xmlns:a16="http://schemas.microsoft.com/office/drawing/2014/main" id="{1A1F0C75-445A-45C7-8BA2-9930EE79B0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9B1245B4-56CD-4AAD-B155-0B48CBE07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3E1D2723-CD80-433A-836C-CE463D40C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0B423047-A117-4090-9EA2-2F0DD678F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913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="" xmlns:a16="http://schemas.microsoft.com/office/drawing/2014/main" id="{26976FC5-6E82-44EF-9B9A-C25720F8D8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="" xmlns:a16="http://schemas.microsoft.com/office/drawing/2014/main" id="{7B997979-E247-468F-B184-36841D93A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10B9FECD-ACDC-4D08-9753-8090AA996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3968BF1B-590B-41D7-B3CD-12E5391D0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4F6746CB-B114-4415-B416-A71156C05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2867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="" xmlns:a16="http://schemas.microsoft.com/office/drawing/2014/main" id="{14D4994E-1C69-48B8-BDB3-9D4151AB6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313003BE-B1B6-443C-8626-05655E51F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6EA10504-F1A9-42E3-AA50-A0F14080DA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7701A763-6883-4CFA-A35D-2C839EBBF8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29B802C2-89B8-46EC-84B0-8A88252C37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="" xmlns:a16="http://schemas.microsoft.com/office/drawing/2014/main" id="{5B474498-A044-403C-9E5D-97EF508619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t="1692" r="7721"/>
          <a:stretch/>
        </p:blipFill>
        <p:spPr>
          <a:xfrm>
            <a:off x="8595241" y="0"/>
            <a:ext cx="3474839" cy="9144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="" xmlns:a16="http://schemas.microsoft.com/office/drawing/2014/main" id="{8590A995-EDF8-4BC5-A2CC-5087C25A1CD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5219925"/>
            <a:ext cx="1066892" cy="146926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="" xmlns:a16="http://schemas.microsoft.com/office/drawing/2014/main" id="{C1173EF4-DABB-45C7-A1A1-2BE8AD0ACBE4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60207" y="5669177"/>
            <a:ext cx="646232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290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D4C6A653-4FBF-44DC-88B6-8CAC44827E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A9500EA5-2F2E-4974-A361-532D9655BF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1FD1DAC7-AE63-469A-803C-6FB6E0598F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" b="8939"/>
          <a:stretch/>
        </p:blipFill>
        <p:spPr>
          <a:xfrm>
            <a:off x="-805884" y="0"/>
            <a:ext cx="133916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56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1115" y="277739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8800" dirty="0" smtClean="0">
                <a:latin typeface="Arial" panose="020B0604020202020204" pitchFamily="34" charset="0"/>
                <a:cs typeface="Arial" panose="020B0604020202020204" pitchFamily="34" charset="0"/>
              </a:rPr>
              <a:t>Kugellager</a:t>
            </a:r>
            <a:endParaRPr lang="de-DE" sz="8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776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5950" y="283835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8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mach ich, wenn </a:t>
            </a:r>
            <a:r>
              <a:rPr lang="de-DE" sz="8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Akku meines </a:t>
            </a:r>
            <a:r>
              <a:rPr lang="de-DE" sz="8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Handy leer ist?</a:t>
            </a:r>
            <a:endParaRPr lang="de-DE" sz="8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539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5950" y="330418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mache ich, wenn meine Lieblingssendung vorbei ist?</a:t>
            </a:r>
            <a:b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8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091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5950" y="30626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mache ich, wenn ich bei meinem </a:t>
            </a:r>
            <a:b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Lieblingsspiel verloren habe?</a:t>
            </a:r>
            <a:b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8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400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5950" y="309715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mache ich, wenn </a:t>
            </a:r>
            <a:r>
              <a:rPr lang="de-DE" sz="8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mein Internet nicht funktioniert?</a:t>
            </a:r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8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89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4961" y="339045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mache ich, wenn ich </a:t>
            </a:r>
            <a:r>
              <a:rPr lang="de-DE" sz="8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eine Woche keine Medien nutzen darf?</a:t>
            </a:r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8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073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4961" y="339045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mache ich, </a:t>
            </a:r>
            <a:r>
              <a:rPr lang="de-DE" sz="8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wenn ich mit meiner/m </a:t>
            </a:r>
            <a:r>
              <a:rPr lang="de-DE" sz="80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Freund:in</a:t>
            </a:r>
            <a:r>
              <a:rPr lang="de-DE" sz="8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gestritten habe?</a:t>
            </a:r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8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218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4961" y="339045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mache ich, </a:t>
            </a:r>
            <a:r>
              <a:rPr lang="de-DE" sz="8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wenn ich mal richtig Spaß haben will?</a:t>
            </a:r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8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214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4961" y="339045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mache ich, </a:t>
            </a:r>
            <a:r>
              <a:rPr lang="de-DE" sz="8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wenn ich keine Lust auf Schule habe?</a:t>
            </a:r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8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641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4961" y="339045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mache ich, </a:t>
            </a:r>
            <a:r>
              <a:rPr lang="de-DE" sz="8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wenn ich mal richtig Langeweile habe?</a:t>
            </a:r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8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000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</Words>
  <Application>Microsoft Office PowerPoint</Application>
  <PresentationFormat>Breitbild</PresentationFormat>
  <Paragraphs>10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</vt:lpstr>
      <vt:lpstr>PowerPoint-Präsentation</vt:lpstr>
      <vt:lpstr>Kugellager</vt:lpstr>
      <vt:lpstr>Was mach ich, wenn das Akku meines Handy leer ist?</vt:lpstr>
      <vt:lpstr>Was mache ich, wenn meine Lieblingssendung vorbei ist? </vt:lpstr>
      <vt:lpstr>Was mache ich, wenn ich bei meinem  Lieblingsspiel verloren habe? </vt:lpstr>
      <vt:lpstr>Was mache ich, wenn mein Internet nicht funktioniert? </vt:lpstr>
      <vt:lpstr>Was mache ich, wenn ich für eine Woche keine Medien nutzen darf? </vt:lpstr>
      <vt:lpstr>Was mache ich, wenn ich mit meiner/m Freund:in gestritten habe? </vt:lpstr>
      <vt:lpstr>Was mache ich, wenn ich mal richtig Spaß haben will? </vt:lpstr>
      <vt:lpstr>Was mache ich, wenn ich keine Lust auf Schule habe? </vt:lpstr>
      <vt:lpstr>Was mache ich, wenn ich mal richtig Langeweile habe?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Antonia Melanie Popescu</dc:creator>
  <cp:lastModifiedBy>Andreas Pauly</cp:lastModifiedBy>
  <cp:revision>32</cp:revision>
  <dcterms:created xsi:type="dcterms:W3CDTF">2021-05-10T13:07:21Z</dcterms:created>
  <dcterms:modified xsi:type="dcterms:W3CDTF">2022-02-21T14:45:29Z</dcterms:modified>
</cp:coreProperties>
</file>